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sd</cp:lastModifiedBy>
  <cp:revision>1</cp:revision>
  <dcterms:created xsi:type="dcterms:W3CDTF">2020-09-28T07:17:25Z</dcterms:created>
  <dcterms:modified xsi:type="dcterms:W3CDTF">2020-09-28T07:17:25Z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